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1"/>
  </p:notesMasterIdLst>
  <p:handoutMasterIdLst>
    <p:handoutMasterId r:id="rId32"/>
  </p:handoutMasterIdLst>
  <p:sldIdLst>
    <p:sldId id="2708" r:id="rId3"/>
    <p:sldId id="2387" r:id="rId4"/>
    <p:sldId id="2447" r:id="rId5"/>
    <p:sldId id="2605" r:id="rId6"/>
    <p:sldId id="2737" r:id="rId7"/>
    <p:sldId id="2742" r:id="rId8"/>
    <p:sldId id="2709" r:id="rId9"/>
    <p:sldId id="2716" r:id="rId10"/>
    <p:sldId id="2757" r:id="rId11"/>
    <p:sldId id="2756" r:id="rId12"/>
    <p:sldId id="2738" r:id="rId13"/>
    <p:sldId id="2751" r:id="rId14"/>
    <p:sldId id="2752" r:id="rId15"/>
    <p:sldId id="2753" r:id="rId16"/>
    <p:sldId id="2754" r:id="rId17"/>
    <p:sldId id="2755" r:id="rId18"/>
    <p:sldId id="2739" r:id="rId19"/>
    <p:sldId id="2720" r:id="rId20"/>
    <p:sldId id="2721" r:id="rId21"/>
    <p:sldId id="2744" r:id="rId22"/>
    <p:sldId id="2746" r:id="rId23"/>
    <p:sldId id="2740" r:id="rId24"/>
    <p:sldId id="2745" r:id="rId25"/>
    <p:sldId id="2747" r:id="rId26"/>
    <p:sldId id="2748" r:id="rId27"/>
    <p:sldId id="2749" r:id="rId28"/>
    <p:sldId id="2750" r:id="rId29"/>
    <p:sldId id="2722" r:id="rId30"/>
  </p:sldIdLst>
  <p:sldSz cx="9144000" cy="6858000" type="screen4x3"/>
  <p:notesSz cx="7099300" cy="10234613"/>
  <p:custDataLst>
    <p:tags r:id="rId33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ECCF1F-1CAA-3A42-9710-47D9CB1C5B21}" v="22" dt="2023-08-21T09:29:59.2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2" autoAdjust="0"/>
    <p:restoredTop sz="83866" autoAdjust="0"/>
  </p:normalViewPr>
  <p:slideViewPr>
    <p:cSldViewPr snapToGrid="0">
      <p:cViewPr varScale="1">
        <p:scale>
          <a:sx n="74" d="100"/>
          <a:sy n="74" d="100"/>
        </p:scale>
        <p:origin x="1545" y="36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  <pc:spChg chg="mod">
          <ac:chgData name="Xin Luo" userId="82312ee5779919a4" providerId="LiveId" clId="{ABECCF1F-1CAA-3A42-9710-47D9CB1C5B21}" dt="2023-08-21T02:55:15.471" v="67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ABECCF1F-1CAA-3A42-9710-47D9CB1C5B21}" dt="2023-08-21T02:38:36.931" v="3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  <pc:spChg chg="mod">
          <ac:chgData name="Xin Luo" userId="82312ee5779919a4" providerId="LiveId" clId="{ABECCF1F-1CAA-3A42-9710-47D9CB1C5B21}" dt="2023-08-21T03:50:02.826" v="70" actId="14100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ECCF1F-1CAA-3A42-9710-47D9CB1C5B21}" dt="2023-08-21T03:50:00.106" v="69" actId="1076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  <pc:spChg chg="add del mod">
          <ac:chgData name="Xin Luo" userId="82312ee5779919a4" providerId="LiveId" clId="{ABECCF1F-1CAA-3A42-9710-47D9CB1C5B21}" dt="2023-08-21T03:52:56.239" v="118"/>
          <ac:spMkLst>
            <pc:docMk/>
            <pc:sldMk cId="2776132283" sldId="2739"/>
            <ac:spMk id="4" creationId="{0411BEA9-35E9-6B80-5BDE-4EEB0EC8EBCB}"/>
          </ac:spMkLst>
        </pc:spChg>
        <pc:spChg chg="mod">
          <ac:chgData name="Xin Luo" userId="82312ee5779919a4" providerId="LiveId" clId="{ABECCF1F-1CAA-3A42-9710-47D9CB1C5B21}" dt="2023-08-21T03:50:50.271" v="115" actId="20577"/>
          <ac:spMkLst>
            <pc:docMk/>
            <pc:sldMk cId="2776132283" sldId="2739"/>
            <ac:spMk id="6" creationId="{6741FEA2-C046-FD82-2800-2CB513792080}"/>
          </ac:spMkLst>
        </pc:spChg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  <pc:spChg chg="mod">
          <ac:chgData name="Xin Luo" userId="82312ee5779919a4" providerId="LiveId" clId="{ABECCF1F-1CAA-3A42-9710-47D9CB1C5B21}" dt="2023-08-21T03:59:16.975" v="136" actId="1076"/>
          <ac:spMkLst>
            <pc:docMk/>
            <pc:sldMk cId="4194482579" sldId="2743"/>
            <ac:spMk id="6" creationId="{6741FEA2-C046-FD82-2800-2CB513792080}"/>
          </ac:spMkLst>
        </pc:spChg>
        <pc:picChg chg="add mod">
          <ac:chgData name="Xin Luo" userId="82312ee5779919a4" providerId="LiveId" clId="{ABECCF1F-1CAA-3A42-9710-47D9CB1C5B21}" dt="2023-08-21T04:10:13.653" v="140" actId="1076"/>
          <ac:picMkLst>
            <pc:docMk/>
            <pc:sldMk cId="4194482579" sldId="2743"/>
            <ac:picMk id="5" creationId="{9ADF8EDA-38B9-3779-D260-4F6A4E5D19BA}"/>
          </ac:picMkLst>
        </pc:picChg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  <pc:spChg chg="mod">
          <ac:chgData name="Xin Luo" userId="82312ee5779919a4" providerId="LiveId" clId="{ABECCF1F-1CAA-3A42-9710-47D9CB1C5B21}" dt="2023-08-21T07:50:33.166" v="356" actId="20577"/>
          <ac:spMkLst>
            <pc:docMk/>
            <pc:sldMk cId="738332523" sldId="2751"/>
            <ac:spMk id="6" creationId="{6741FEA2-C046-FD82-2800-2CB513792080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9" creationId="{7DC24FD0-4314-6A12-D955-592B771F546D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10" creationId="{99C411EF-3CC5-A5C6-671F-2074FAC1B2AA}"/>
          </ac:spMkLst>
        </pc:spChg>
        <pc:picChg chg="del">
          <ac:chgData name="Xin Luo" userId="82312ee5779919a4" providerId="LiveId" clId="{ABECCF1F-1CAA-3A42-9710-47D9CB1C5B21}" dt="2023-08-21T04:10:31.596" v="142" actId="478"/>
          <ac:picMkLst>
            <pc:docMk/>
            <pc:sldMk cId="738332523" sldId="2751"/>
            <ac:picMk id="5" creationId="{9ADF8EDA-38B9-3779-D260-4F6A4E5D19BA}"/>
          </ac:picMkLst>
        </pc:picChg>
        <pc:picChg chg="add mod">
          <ac:chgData name="Xin Luo" userId="82312ee5779919a4" providerId="LiveId" clId="{ABECCF1F-1CAA-3A42-9710-47D9CB1C5B21}" dt="2023-08-21T07:32:54.017" v="202" actId="14100"/>
          <ac:picMkLst>
            <pc:docMk/>
            <pc:sldMk cId="738332523" sldId="2751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2:58.176" v="211" actId="1037"/>
          <ac:picMkLst>
            <pc:docMk/>
            <pc:sldMk cId="738332523" sldId="2751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  <pc:spChg chg="mod">
          <ac:chgData name="Xin Luo" userId="82312ee5779919a4" providerId="LiveId" clId="{ABECCF1F-1CAA-3A42-9710-47D9CB1C5B21}" dt="2023-08-21T07:50:29.891" v="352" actId="20577"/>
          <ac:spMkLst>
            <pc:docMk/>
            <pc:sldMk cId="3189639985" sldId="2752"/>
            <ac:spMk id="6" creationId="{6741FEA2-C046-FD82-2800-2CB513792080}"/>
          </ac:spMkLst>
        </pc:spChg>
        <pc:spChg chg="del">
          <ac:chgData name="Xin Luo" userId="82312ee5779919a4" providerId="LiveId" clId="{ABECCF1F-1CAA-3A42-9710-47D9CB1C5B21}" dt="2023-08-21T07:35:06.445" v="254" actId="478"/>
          <ac:spMkLst>
            <pc:docMk/>
            <pc:sldMk cId="3189639985" sldId="2752"/>
            <ac:spMk id="9" creationId="{7DC24FD0-4314-6A12-D955-592B771F546D}"/>
          </ac:spMkLst>
        </pc:spChg>
        <pc:spChg chg="del">
          <ac:chgData name="Xin Luo" userId="82312ee5779919a4" providerId="LiveId" clId="{ABECCF1F-1CAA-3A42-9710-47D9CB1C5B21}" dt="2023-08-21T07:35:05.287" v="253" actId="478"/>
          <ac:spMkLst>
            <pc:docMk/>
            <pc:sldMk cId="3189639985" sldId="2752"/>
            <ac:spMk id="10" creationId="{99C411EF-3CC5-A5C6-671F-2074FAC1B2AA}"/>
          </ac:spMkLst>
        </pc:spChg>
        <pc:spChg chg="add mod">
          <ac:chgData name="Xin Luo" userId="82312ee5779919a4" providerId="LiveId" clId="{ABECCF1F-1CAA-3A42-9710-47D9CB1C5B21}" dt="2023-08-21T07:40:48.338" v="306" actId="1036"/>
          <ac:spMkLst>
            <pc:docMk/>
            <pc:sldMk cId="3189639985" sldId="2752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7:35:02.911" v="251" actId="478"/>
          <ac:picMkLst>
            <pc:docMk/>
            <pc:sldMk cId="3189639985" sldId="2752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9:33.543" v="260" actId="1076"/>
          <ac:picMkLst>
            <pc:docMk/>
            <pc:sldMk cId="3189639985" sldId="2752"/>
            <ac:picMk id="7" creationId="{24022410-0AAA-D584-D160-5FF352C689F2}"/>
          </ac:picMkLst>
        </pc:picChg>
        <pc:picChg chg="del">
          <ac:chgData name="Xin Luo" userId="82312ee5779919a4" providerId="LiveId" clId="{ABECCF1F-1CAA-3A42-9710-47D9CB1C5B21}" dt="2023-08-21T07:35:04.316" v="252" actId="478"/>
          <ac:picMkLst>
            <pc:docMk/>
            <pc:sldMk cId="3189639985" sldId="2752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  <pc:spChg chg="add mod">
          <ac:chgData name="Xin Luo" userId="82312ee5779919a4" providerId="LiveId" clId="{ABECCF1F-1CAA-3A42-9710-47D9CB1C5B21}" dt="2023-08-21T08:50:36.994" v="558" actId="1035"/>
          <ac:spMkLst>
            <pc:docMk/>
            <pc:sldMk cId="2878944048" sldId="2753"/>
            <ac:spMk id="4" creationId="{7C941D71-E279-B2E7-21F9-0FFA72E7FAD1}"/>
          </ac:spMkLst>
        </pc:spChg>
        <pc:spChg chg="add mod">
          <ac:chgData name="Xin Luo" userId="82312ee5779919a4" providerId="LiveId" clId="{ABECCF1F-1CAA-3A42-9710-47D9CB1C5B21}" dt="2023-08-21T08:57:49.557" v="576" actId="20577"/>
          <ac:spMkLst>
            <pc:docMk/>
            <pc:sldMk cId="2878944048" sldId="2753"/>
            <ac:spMk id="5" creationId="{94F1BB64-6BD2-B2BF-B804-61A5AE170068}"/>
          </ac:spMkLst>
        </pc:spChg>
        <pc:spChg chg="mod">
          <ac:chgData name="Xin Luo" userId="82312ee5779919a4" providerId="LiveId" clId="{ABECCF1F-1CAA-3A42-9710-47D9CB1C5B21}" dt="2023-08-21T07:50:17.070" v="348" actId="20577"/>
          <ac:spMkLst>
            <pc:docMk/>
            <pc:sldMk cId="2878944048" sldId="2753"/>
            <ac:spMk id="6" creationId="{6741FEA2-C046-FD82-2800-2CB513792080}"/>
          </ac:spMkLst>
        </pc:spChg>
        <pc:spChg chg="add del mod">
          <ac:chgData name="Xin Luo" userId="82312ee5779919a4" providerId="LiveId" clId="{ABECCF1F-1CAA-3A42-9710-47D9CB1C5B21}" dt="2023-08-21T08:59:24.857" v="602" actId="478"/>
          <ac:spMkLst>
            <pc:docMk/>
            <pc:sldMk cId="2878944048" sldId="2753"/>
            <ac:spMk id="8" creationId="{A2337412-D749-2149-F722-E14B45A47143}"/>
          </ac:spMkLst>
        </pc:spChg>
        <pc:spChg chg="add del mod">
          <ac:chgData name="Xin Luo" userId="82312ee5779919a4" providerId="LiveId" clId="{ABECCF1F-1CAA-3A42-9710-47D9CB1C5B21}" dt="2023-08-21T08:59:23.825" v="601" actId="478"/>
          <ac:spMkLst>
            <pc:docMk/>
            <pc:sldMk cId="2878944048" sldId="2753"/>
            <ac:spMk id="10" creationId="{5FE06F54-CFCF-1F7B-8703-FF45449C4348}"/>
          </ac:spMkLst>
        </pc:spChg>
        <pc:spChg chg="mod">
          <ac:chgData name="Xin Luo" userId="82312ee5779919a4" providerId="LiveId" clId="{ABECCF1F-1CAA-3A42-9710-47D9CB1C5B21}" dt="2023-08-21T08:23:18.853" v="465" actId="1076"/>
          <ac:spMkLst>
            <pc:docMk/>
            <pc:sldMk cId="2878944048" sldId="2753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8:21:53.593" v="357" actId="478"/>
          <ac:picMkLst>
            <pc:docMk/>
            <pc:sldMk cId="2878944048" sldId="2753"/>
            <ac:picMk id="7" creationId="{24022410-0AAA-D584-D160-5FF352C689F2}"/>
          </ac:picMkLst>
        </pc:picChg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4" creationId="{7C941D71-E279-B2E7-21F9-0FFA72E7FAD1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5" creationId="{94F1BB64-6BD2-B2BF-B804-61A5AE17006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6" creationId="{6741FEA2-C046-FD82-2800-2CB513792080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11" creationId="{C402EBD9-8BC8-2A75-1218-C7F537BD4F74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6" creationId="{2EA13607-3EE9-0EBE-2310-AB66CADD8400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7" creationId="{8CFF8A22-C033-47DF-8707-CA76F142CBBA}"/>
          </ac:spMkLst>
        </pc:spChg>
        <pc:spChg chg="add mod">
          <ac:chgData name="Xin Luo" userId="82312ee5779919a4" providerId="LiveId" clId="{ABECCF1F-1CAA-3A42-9710-47D9CB1C5B21}" dt="2023-08-21T09:09:03.859" v="781" actId="14100"/>
          <ac:spMkLst>
            <pc:docMk/>
            <pc:sldMk cId="2927474256" sldId="2754"/>
            <ac:spMk id="19" creationId="{F1F8BC3A-2851-66F8-445F-CC5C10AB9E4F}"/>
          </ac:spMkLst>
        </pc:spChg>
        <pc:grpChg chg="add mod">
          <ac:chgData name="Xin Luo" userId="82312ee5779919a4" providerId="LiveId" clId="{ABECCF1F-1CAA-3A42-9710-47D9CB1C5B21}" dt="2023-08-21T09:08:55.770" v="774" actId="1036"/>
          <ac:grpSpMkLst>
            <pc:docMk/>
            <pc:sldMk cId="2927474256" sldId="2754"/>
            <ac:grpSpMk id="20" creationId="{8AA7B3E2-1D42-96C9-43F0-1F320D3EFD63}"/>
          </ac:grpSpMkLst>
        </pc:grpChg>
        <pc:picChg chg="add mod modCrop">
          <ac:chgData name="Xin Luo" userId="82312ee5779919a4" providerId="LiveId" clId="{ABECCF1F-1CAA-3A42-9710-47D9CB1C5B21}" dt="2023-08-21T09:08:55.770" v="774" actId="1036"/>
          <ac:picMkLst>
            <pc:docMk/>
            <pc:sldMk cId="2927474256" sldId="2754"/>
            <ac:picMk id="9" creationId="{0CF46726-2B51-43A4-FDEF-A6131C46F05F}"/>
          </ac:picMkLst>
        </pc:picChg>
        <pc:picChg chg="add del mod">
          <ac:chgData name="Xin Luo" userId="82312ee5779919a4" providerId="LiveId" clId="{ABECCF1F-1CAA-3A42-9710-47D9CB1C5B21}" dt="2023-08-21T09:04:37.137" v="680" actId="478"/>
          <ac:picMkLst>
            <pc:docMk/>
            <pc:sldMk cId="2927474256" sldId="2754"/>
            <ac:picMk id="13" creationId="{2C310207-BBE2-954A-9122-8957AF07383A}"/>
          </ac:picMkLst>
        </pc:picChg>
        <pc:picChg chg="add mod modCrop">
          <ac:chgData name="Xin Luo" userId="82312ee5779919a4" providerId="LiveId" clId="{ABECCF1F-1CAA-3A42-9710-47D9CB1C5B21}" dt="2023-08-21T09:08:39.577" v="757" actId="1035"/>
          <ac:picMkLst>
            <pc:docMk/>
            <pc:sldMk cId="2927474256" sldId="2754"/>
            <ac:picMk id="15" creationId="{639D3A36-F4F5-4F0C-7519-97D401E3DE91}"/>
          </ac:picMkLst>
        </pc:picChg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  <pc:spChg chg="mod">
          <ac:chgData name="Xin Luo" userId="82312ee5779919a4" providerId="LiveId" clId="{ABECCF1F-1CAA-3A42-9710-47D9CB1C5B21}" dt="2023-08-21T09:31:03.242" v="873" actId="20577"/>
          <ac:spMkLst>
            <pc:docMk/>
            <pc:sldMk cId="3593416967" sldId="2755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31:16.266" v="879" actId="20577"/>
          <ac:spMkLst>
            <pc:docMk/>
            <pc:sldMk cId="3593416967" sldId="2755"/>
            <ac:spMk id="10" creationId="{5FE06F54-CFCF-1F7B-8703-FF45449C4348}"/>
          </ac:spMkLst>
        </pc:spChg>
        <pc:grpChg chg="del">
          <ac:chgData name="Xin Luo" userId="82312ee5779919a4" providerId="LiveId" clId="{ABECCF1F-1CAA-3A42-9710-47D9CB1C5B21}" dt="2023-08-21T09:31:06.835" v="875" actId="478"/>
          <ac:grpSpMkLst>
            <pc:docMk/>
            <pc:sldMk cId="3593416967" sldId="2755"/>
            <ac:grpSpMk id="20" creationId="{8AA7B3E2-1D42-96C9-43F0-1F320D3EFD63}"/>
          </ac:grpSpMkLst>
        </pc:grpChg>
        <pc:picChg chg="del">
          <ac:chgData name="Xin Luo" userId="82312ee5779919a4" providerId="LiveId" clId="{ABECCF1F-1CAA-3A42-9710-47D9CB1C5B21}" dt="2023-08-21T09:31:06.186" v="874" actId="478"/>
          <ac:picMkLst>
            <pc:docMk/>
            <pc:sldMk cId="3593416967" sldId="2755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  <pc:spChg chg="mod">
          <ac:chgData name="Xin Luo" userId="82312ee5779919a4" providerId="LiveId" clId="{98EC8ECB-A80D-1449-ACFE-0D931F29C13A}" dt="2023-02-23T15:07:38.481" v="28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8EC8ECB-A80D-1449-ACFE-0D931F29C13A}" dt="2023-02-23T15:06:04.024" v="241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8EC8ECB-A80D-1449-ACFE-0D931F29C13A}" dt="2023-02-23T15:05:37.607" v="201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8EC8ECB-A80D-1449-ACFE-0D931F29C13A}" dt="2023-02-23T15:04:17.856" v="99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  <pc:spChg chg="mod">
          <ac:chgData name="Xin Luo" userId="82312ee5779919a4" providerId="LiveId" clId="{98EC8ECB-A80D-1449-ACFE-0D931F29C13A}" dt="2023-02-23T15:23:38.561" v="28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  <pc:spChg chg="mod">
          <ac:chgData name="Xin Luo" userId="82312ee5779919a4" providerId="LiveId" clId="{98EC8ECB-A80D-1449-ACFE-0D931F29C13A}" dt="2023-02-23T15:23:43.970" v="296" actId="20577"/>
          <ac:spMkLst>
            <pc:docMk/>
            <pc:sldMk cId="4067577602" sldId="2605"/>
            <ac:spMk id="3" creationId="{00000000-0000-0000-0000-000000000000}"/>
          </ac:spMkLst>
        </pc:spChg>
        <pc:spChg chg="add mod">
          <ac:chgData name="Xin Luo" userId="82312ee5779919a4" providerId="LiveId" clId="{98EC8ECB-A80D-1449-ACFE-0D931F29C13A}" dt="2023-02-23T15:32:00.813" v="490" actId="20577"/>
          <ac:spMkLst>
            <pc:docMk/>
            <pc:sldMk cId="4067577602" sldId="2605"/>
            <ac:spMk id="5" creationId="{78502774-B04C-634F-1396-E5815996BC36}"/>
          </ac:spMkLst>
        </pc:spChg>
        <pc:spChg chg="add del">
          <ac:chgData name="Xin Luo" userId="82312ee5779919a4" providerId="LiveId" clId="{98EC8ECB-A80D-1449-ACFE-0D931F29C13A}" dt="2023-02-23T15:31:17.254" v="472" actId="478"/>
          <ac:spMkLst>
            <pc:docMk/>
            <pc:sldMk cId="4067577602" sldId="2605"/>
            <ac:spMk id="8" creationId="{F79B8069-33FF-F2D3-2749-C72697740AC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5" creationId="{8F7436BD-0CD5-04DA-2B44-925CE86CF70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6" creationId="{5E1E7D79-A815-9A32-ABAB-129BFCE643F1}"/>
          </ac:spMkLst>
        </pc:spChg>
        <pc:spChg chg="del mod">
          <ac:chgData name="Xin Luo" userId="82312ee5779919a4" providerId="LiveId" clId="{98EC8ECB-A80D-1449-ACFE-0D931F29C13A}" dt="2023-02-23T15:23:47.004" v="297" actId="478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7" creationId="{C7993E05-4ADB-9D0C-E633-5749F445E47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28" creationId="{9FA49340-63F1-4959-1786-FD893DE76CE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0" creationId="{35CDAC06-D9CF-2AC8-535E-A1B01EC14218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2" creationId="{AFE202E8-A338-4627-93EE-5AD65BEE952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4" creationId="{D5CBEF68-23C0-8F4A-FA5F-CB6BCAE76176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6" creationId="{5E2738F1-9461-1F5B-3007-2AA2AD20C330}"/>
          </ac:picMkLst>
        </pc:picChg>
        <pc:cxnChg chg="del">
          <ac:chgData name="Xin Luo" userId="82312ee5779919a4" providerId="LiveId" clId="{98EC8ECB-A80D-1449-ACFE-0D931F29C13A}" dt="2023-02-23T15:23:49.248" v="298" actId="478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  <pc:spChg chg="mod">
          <ac:chgData name="Xin Luo" userId="82312ee5779919a4" providerId="LiveId" clId="{98EC8ECB-A80D-1449-ACFE-0D931F29C13A}" dt="2023-02-23T15:03:29.071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8EC8ECB-A80D-1449-ACFE-0D931F29C13A}" dt="2023-02-23T15:03:54.789" v="4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  <pc:spChg chg="mod">
          <ac:chgData name="Xin Luo" userId="82312ee5779919a4" providerId="LiveId" clId="{98EC8ECB-A80D-1449-ACFE-0D931F29C13A}" dt="2023-02-23T15:46:16.929" v="710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  <pc:spChg chg="mod">
          <ac:chgData name="Xin Luo" userId="82312ee5779919a4" providerId="LiveId" clId="{98EC8ECB-A80D-1449-ACFE-0D931F29C13A}" dt="2023-02-23T15:46:29.354" v="716" actId="108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6:36.362" v="717" actId="20577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  <pc:spChg chg="mod">
          <ac:chgData name="Xin Luo" userId="82312ee5779919a4" providerId="LiveId" clId="{98EC8ECB-A80D-1449-ACFE-0D931F29C13A}" dt="2023-02-23T15:47:00.360" v="722" actId="1076"/>
          <ac:spMkLst>
            <pc:docMk/>
            <pc:sldMk cId="972163772" sldId="2720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7:08.933" v="72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  <pc:spChg chg="mod">
          <ac:chgData name="Xin Luo" userId="82312ee5779919a4" providerId="LiveId" clId="{98EC8ECB-A80D-1449-ACFE-0D931F29C13A}" dt="2023-02-23T15:47:17.016" v="729"/>
          <ac:spMkLst>
            <pc:docMk/>
            <pc:sldMk cId="2689695864" sldId="2721"/>
            <ac:spMk id="3" creationId="{00000000-0000-0000-0000-000000000000}"/>
          </ac:spMkLst>
        </pc:spChg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  <pc:spChg chg="del mod">
          <ac:chgData name="Xin Luo" userId="82312ee5779919a4" providerId="LiveId" clId="{98EC8ECB-A80D-1449-ACFE-0D931F29C13A}" dt="2023-02-23T15:47:30.471" v="734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  <pc:spChg chg="add del mod">
          <ac:chgData name="Xin Luo" userId="82312ee5779919a4" providerId="LiveId" clId="{98EC8ECB-A80D-1449-ACFE-0D931F29C13A}" dt="2023-02-23T15:36:38.445" v="650" actId="20577"/>
          <ac:spMkLst>
            <pc:docMk/>
            <pc:sldMk cId="655142816" sldId="2737"/>
            <ac:spMk id="5" creationId="{78502774-B04C-634F-1396-E5815996BC36}"/>
          </ac:spMkLst>
        </pc:spChg>
        <pc:spChg chg="del mod">
          <ac:chgData name="Xin Luo" userId="82312ee5779919a4" providerId="LiveId" clId="{98EC8ECB-A80D-1449-ACFE-0D931F29C13A}" dt="2023-02-23T15:31:28.203" v="477" actId="478"/>
          <ac:spMkLst>
            <pc:docMk/>
            <pc:sldMk cId="655142816" sldId="2737"/>
            <ac:spMk id="8" creationId="{F79B8069-33FF-F2D3-2749-C72697740ACD}"/>
          </ac:spMkLst>
        </pc:sp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6" creationId="{75908E15-58DA-73BD-95F9-CACD1B8B9D82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8" creationId="{1E2BFB6C-B7E5-CAF9-B8CC-09A5029EC264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0" creationId="{CB7EE236-3D18-EC53-3225-10EBB3B4EC77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2" creationId="{BFA8C7BD-9CEC-ADA1-21BA-0EE8338C6EA3}"/>
          </ac:picMkLst>
        </pc:picChg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  <pc:spChg chg="mod">
          <ac:chgData name="Xin Luo" userId="82312ee5779919a4" providerId="LiveId" clId="{82BFAA31-791A-9843-976C-3AAFAA5AC07D}" dt="2023-03-04T01:58:49.501" v="2918" actId="20577"/>
          <ac:spMkLst>
            <pc:docMk/>
            <pc:sldMk cId="4067577602" sldId="2605"/>
            <ac:spMk id="5" creationId="{78502774-B04C-634F-1396-E5815996BC36}"/>
          </ac:spMkLst>
        </pc:spChg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  <pc:spChg chg="mod">
          <ac:chgData name="Xin Luo" userId="82312ee5779919a4" providerId="LiveId" clId="{82BFAA31-791A-9843-976C-3AAFAA5AC07D}" dt="2023-02-24T03:06:08.550" v="104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2-24T03:02:42.862" v="33" actId="478"/>
          <ac:spMkLst>
            <pc:docMk/>
            <pc:sldMk cId="3833073590" sldId="2716"/>
            <ac:spMk id="5" creationId="{9F4AEA98-0C33-E82A-EB75-839D0F0B55A4}"/>
          </ac:spMkLst>
        </pc:spChg>
        <pc:spChg chg="add mod">
          <ac:chgData name="Xin Luo" userId="82312ee5779919a4" providerId="LiveId" clId="{82BFAA31-791A-9843-976C-3AAFAA5AC07D}" dt="2023-03-04T03:17:04.154" v="3027" actId="20577"/>
          <ac:spMkLst>
            <pc:docMk/>
            <pc:sldMk cId="3833073590" sldId="2716"/>
            <ac:spMk id="6" creationId="{6741FEA2-C046-FD82-2800-2CB513792080}"/>
          </ac:spMkLst>
        </pc:spChg>
        <pc:picChg chg="add del">
          <ac:chgData name="Xin Luo" userId="82312ee5779919a4" providerId="LiveId" clId="{82BFAA31-791A-9843-976C-3AAFAA5AC07D}" dt="2023-02-24T03:02:42.862" v="33" actId="478"/>
          <ac:picMkLst>
            <pc:docMk/>
            <pc:sldMk cId="3833073590" sldId="2716"/>
            <ac:picMk id="1026" creationId="{37EB6838-2807-43B3-E78E-EF1353DBEC4D}"/>
          </ac:picMkLst>
        </pc:picChg>
        <pc:picChg chg="add del mod">
          <ac:chgData name="Xin Luo" userId="82312ee5779919a4" providerId="LiveId" clId="{82BFAA31-791A-9843-976C-3AAFAA5AC07D}" dt="2023-02-24T03:03:49.502" v="38" actId="478"/>
          <ac:picMkLst>
            <pc:docMk/>
            <pc:sldMk cId="3833073590" sldId="2716"/>
            <ac:picMk id="1028" creationId="{0060DCE3-4593-4CBE-2C1A-12A7D72C453A}"/>
          </ac:picMkLst>
        </pc:picChg>
        <pc:picChg chg="add del mod">
          <ac:chgData name="Xin Luo" userId="82312ee5779919a4" providerId="LiveId" clId="{82BFAA31-791A-9843-976C-3AAFAA5AC07D}" dt="2023-03-04T03:16:57.384" v="3023" actId="14100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  <pc:spChg chg="mod">
          <ac:chgData name="Xin Luo" userId="82312ee5779919a4" providerId="LiveId" clId="{82BFAA31-791A-9843-976C-3AAFAA5AC07D}" dt="2023-02-24T08:50:06.402" v="585" actId="20577"/>
          <ac:spMkLst>
            <pc:docMk/>
            <pc:sldMk cId="972163772" sldId="2720"/>
            <ac:spMk id="7" creationId="{00000000-0000-0000-0000-000000000000}"/>
          </ac:spMkLst>
        </pc:spChg>
        <pc:picChg chg="add del">
          <ac:chgData name="Xin Luo" userId="82312ee5779919a4" providerId="LiveId" clId="{82BFAA31-791A-9843-976C-3AAFAA5AC07D}" dt="2023-02-24T08:47:42.881" v="485"/>
          <ac:picMkLst>
            <pc:docMk/>
            <pc:sldMk cId="972163772" sldId="2720"/>
            <ac:picMk id="3074" creationId="{C4128BB6-F8FE-667B-1E3D-38360E7E0C3C}"/>
          </ac:picMkLst>
        </pc:picChg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  <pc:spChg chg="mod">
          <ac:chgData name="Xin Luo" userId="82312ee5779919a4" providerId="LiveId" clId="{82BFAA31-791A-9843-976C-3AAFAA5AC07D}" dt="2023-02-24T13:00:34.955" v="2586" actId="1036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08:50:21.921" v="586"/>
          <ac:spMkLst>
            <pc:docMk/>
            <pc:sldMk cId="2689695864" sldId="2721"/>
            <ac:spMk id="3" creationId="{00000000-0000-0000-0000-000000000000}"/>
          </ac:spMkLst>
        </pc:spChg>
        <pc:spChg chg="add del mod">
          <ac:chgData name="Xin Luo" userId="82312ee5779919a4" providerId="LiveId" clId="{82BFAA31-791A-9843-976C-3AAFAA5AC07D}" dt="2023-02-24T12:38:43.360" v="1999" actId="478"/>
          <ac:spMkLst>
            <pc:docMk/>
            <pc:sldMk cId="2689695864" sldId="2721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3:00:31.975" v="2582" actId="1036"/>
          <ac:spMkLst>
            <pc:docMk/>
            <pc:sldMk cId="2689695864" sldId="2721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  <pc:spChg chg="mod">
          <ac:chgData name="Xin Luo" userId="82312ee5779919a4" providerId="LiveId" clId="{82BFAA31-791A-9843-976C-3AAFAA5AC07D}" dt="2023-03-04T15:50:28.639" v="6152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82BFAA31-791A-9843-976C-3AAFAA5AC07D}" dt="2023-03-05T13:50:34.172" v="6224" actId="1035"/>
          <ac:spMkLst>
            <pc:docMk/>
            <pc:sldMk cId="1209572041" sldId="2722"/>
            <ac:spMk id="13" creationId="{303BC878-BC57-D350-27A3-F03AE48213AC}"/>
          </ac:spMkLst>
        </pc:spChg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  <pc:spChg chg="mod">
          <ac:chgData name="Xin Luo" userId="82312ee5779919a4" providerId="LiveId" clId="{82BFAA31-791A-9843-976C-3AAFAA5AC07D}" dt="2023-02-24T07:02:55.789" v="157" actId="20577"/>
          <ac:spMkLst>
            <pc:docMk/>
            <pc:sldMk cId="4156684215" sldId="2738"/>
            <ac:spMk id="2" creationId="{631AADB6-C88A-D817-4683-FC087E4E240F}"/>
          </ac:spMkLst>
        </pc:spChg>
        <pc:spChg chg="add del mod">
          <ac:chgData name="Xin Luo" userId="82312ee5779919a4" providerId="LiveId" clId="{82BFAA31-791A-9843-976C-3AAFAA5AC07D}" dt="2023-03-04T03:20:48.887" v="3034" actId="1036"/>
          <ac:spMkLst>
            <pc:docMk/>
            <pc:sldMk cId="4156684215" sldId="2738"/>
            <ac:spMk id="6" creationId="{6741FEA2-C046-FD82-2800-2CB513792080}"/>
          </ac:spMkLst>
        </pc:spChg>
        <pc:picChg chg="del mod">
          <ac:chgData name="Xin Luo" userId="82312ee5779919a4" providerId="LiveId" clId="{82BFAA31-791A-9843-976C-3AAFAA5AC07D}" dt="2023-02-24T07:03:01.663" v="158" actId="478"/>
          <ac:picMkLst>
            <pc:docMk/>
            <pc:sldMk cId="4156684215" sldId="2738"/>
            <ac:picMk id="1030" creationId="{C93DB76E-C02F-05AC-2014-674F7E808ADA}"/>
          </ac:picMkLst>
        </pc:picChg>
        <pc:picChg chg="add del mod">
          <ac:chgData name="Xin Luo" userId="82312ee5779919a4" providerId="LiveId" clId="{82BFAA31-791A-9843-976C-3AAFAA5AC07D}" dt="2023-03-04T03:20:37.844" v="3030" actId="14100"/>
          <ac:picMkLst>
            <pc:docMk/>
            <pc:sldMk cId="4156684215" sldId="2738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  <pc:spChg chg="mod">
          <ac:chgData name="Xin Luo" userId="82312ee5779919a4" providerId="LiveId" clId="{82BFAA31-791A-9843-976C-3AAFAA5AC07D}" dt="2023-03-04T03:21:31.106" v="3042" actId="20577"/>
          <ac:spMkLst>
            <pc:docMk/>
            <pc:sldMk cId="2776132283" sldId="2739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3-04T03:45:03.441" v="3776" actId="21"/>
          <ac:spMkLst>
            <pc:docMk/>
            <pc:sldMk cId="2776132283" sldId="2739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2-24T09:02:09.130" v="665" actId="478"/>
          <ac:picMkLst>
            <pc:docMk/>
            <pc:sldMk cId="2776132283" sldId="2739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  <pc:spChg chg="mod">
          <ac:chgData name="Xin Luo" userId="82312ee5779919a4" providerId="LiveId" clId="{82BFAA31-791A-9843-976C-3AAFAA5AC07D}" dt="2023-02-24T12:39:15.147" v="2006" actId="20577"/>
          <ac:spMkLst>
            <pc:docMk/>
            <pc:sldMk cId="2510358707" sldId="2740"/>
            <ac:spMk id="2" creationId="{631AADB6-C88A-D817-4683-FC087E4E240F}"/>
          </ac:spMkLst>
        </pc:spChg>
        <pc:spChg chg="del mod">
          <ac:chgData name="Xin Luo" userId="82312ee5779919a4" providerId="LiveId" clId="{82BFAA31-791A-9843-976C-3AAFAA5AC07D}" dt="2023-02-24T12:26:37.033" v="1934" actId="478"/>
          <ac:spMkLst>
            <pc:docMk/>
            <pc:sldMk cId="2510358707" sldId="2740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2:42:54.354" v="2196" actId="20577"/>
          <ac:spMkLst>
            <pc:docMk/>
            <pc:sldMk cId="2510358707" sldId="2740"/>
            <ac:spMk id="17" creationId="{9E05FFCA-3371-AF5C-381D-71D984055F5A}"/>
          </ac:spMkLst>
        </pc:spChg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  <pc:spChg chg="del mod">
          <ac:chgData name="Xin Luo" userId="82312ee5779919a4" providerId="LiveId" clId="{82BFAA31-791A-9843-976C-3AAFAA5AC07D}" dt="2023-03-04T15:49:54.035" v="6137" actId="478"/>
          <ac:spMkLst>
            <pc:docMk/>
            <pc:sldMk cId="2476237792" sldId="274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12:39:25.368" v="2008"/>
          <ac:spMkLst>
            <pc:docMk/>
            <pc:sldMk cId="2476237792" sldId="2741"/>
            <ac:spMk id="3" creationId="{00000000-0000-0000-0000-000000000000}"/>
          </ac:spMkLst>
        </pc:spChg>
        <pc:spChg chg="mod">
          <ac:chgData name="Xin Luo" userId="82312ee5779919a4" providerId="LiveId" clId="{82BFAA31-791A-9843-976C-3AAFAA5AC07D}" dt="2023-03-04T15:50:04.739" v="6144" actId="1076"/>
          <ac:spMkLst>
            <pc:docMk/>
            <pc:sldMk cId="2476237792" sldId="2741"/>
            <ac:spMk id="6" creationId="{6741FEA2-C046-FD82-2800-2CB513792080}"/>
          </ac:spMkLst>
        </pc:spChg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  <pc:spChg chg="mod">
          <ac:chgData name="Xin Luo" userId="82312ee5779919a4" providerId="LiveId" clId="{82BFAA31-791A-9843-976C-3AAFAA5AC07D}" dt="2023-03-04T02:00:17.248" v="3002" actId="20577"/>
          <ac:spMkLst>
            <pc:docMk/>
            <pc:sldMk cId="3151170836" sldId="2742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3-04T02:01:16.980" v="3004" actId="478"/>
          <ac:spMkLst>
            <pc:docMk/>
            <pc:sldMk cId="3151170836" sldId="2742"/>
            <ac:spMk id="5" creationId="{78502774-B04C-634F-1396-E5815996BC36}"/>
          </ac:spMkLst>
        </pc:spChg>
        <pc:spChg chg="add mod">
          <ac:chgData name="Xin Luo" userId="82312ee5779919a4" providerId="LiveId" clId="{82BFAA31-791A-9843-976C-3AAFAA5AC07D}" dt="2023-03-04T03:03:29.776" v="3020" actId="1036"/>
          <ac:spMkLst>
            <pc:docMk/>
            <pc:sldMk cId="3151170836" sldId="2742"/>
            <ac:spMk id="6" creationId="{FA343B24-C04E-C7D0-D427-DA131ECB74AB}"/>
          </ac:spMkLst>
        </pc:spChg>
        <pc:picChg chg="add del mod">
          <ac:chgData name="Xin Luo" userId="82312ee5779919a4" providerId="LiveId" clId="{82BFAA31-791A-9843-976C-3AAFAA5AC07D}" dt="2023-03-04T02:04:10.432" v="3011" actId="478"/>
          <ac:picMkLst>
            <pc:docMk/>
            <pc:sldMk cId="3151170836" sldId="2742"/>
            <ac:picMk id="4" creationId="{5EA5EFD9-CFD1-878E-F82B-E455DCC4FB27}"/>
          </ac:picMkLst>
        </pc:picChg>
        <pc:picChg chg="add mod">
          <ac:chgData name="Xin Luo" userId="82312ee5779919a4" providerId="LiveId" clId="{82BFAA31-791A-9843-976C-3AAFAA5AC07D}" dt="2023-03-04T03:03:27.642" v="3017" actId="1036"/>
          <ac:picMkLst>
            <pc:docMk/>
            <pc:sldMk cId="3151170836" sldId="2742"/>
            <ac:picMk id="7" creationId="{3DD36E7D-5F30-A7D7-486A-8D2AC067CE47}"/>
          </ac:picMkLst>
        </pc:picChg>
        <pc:picChg chg="del">
          <ac:chgData name="Xin Luo" userId="82312ee5779919a4" providerId="LiveId" clId="{82BFAA31-791A-9843-976C-3AAFAA5AC07D}" dt="2023-03-04T02:01:21.181" v="3006" actId="478"/>
          <ac:picMkLst>
            <pc:docMk/>
            <pc:sldMk cId="3151170836" sldId="2742"/>
            <ac:picMk id="1026" creationId="{75908E15-58DA-73BD-95F9-CACD1B8B9D82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28" creationId="{1E2BFB6C-B7E5-CAF9-B8CC-09A5029EC264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0" creationId="{CB7EE236-3D18-EC53-3225-10EBB3B4EC77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2" creationId="{BFA8C7BD-9CEC-ADA1-21BA-0EE8338C6EA3}"/>
          </ac:picMkLst>
        </pc:picChg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  <pc:spChg chg="add del mod">
          <ac:chgData name="Xin Luo" userId="82312ee5779919a4" providerId="LiveId" clId="{82BFAA31-791A-9843-976C-3AAFAA5AC07D}" dt="2023-03-04T03:37:26.975" v="3431" actId="1076"/>
          <ac:spMkLst>
            <pc:docMk/>
            <pc:sldMk cId="4194482579" sldId="2743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3-04T03:21:59.148" v="3044" actId="478"/>
          <ac:picMkLst>
            <pc:docMk/>
            <pc:sldMk cId="4194482579" sldId="2743"/>
            <ac:picMk id="2050" creationId="{324F0AC4-07BA-4B3E-1A6B-D49FF0B87AC4}"/>
          </ac:picMkLst>
        </pc:picChg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  <pc:spChg chg="mod">
          <ac:chgData name="Xin Luo" userId="82312ee5779919a4" providerId="LiveId" clId="{82BFAA31-791A-9843-976C-3AAFAA5AC07D}" dt="2023-03-04T15:08:30.473" v="4619" actId="20577"/>
          <ac:spMkLst>
            <pc:docMk/>
            <pc:sldMk cId="3883315984" sldId="2744"/>
            <ac:spMk id="17" creationId="{9E05FFCA-3371-AF5C-381D-71D984055F5A}"/>
          </ac:spMkLst>
        </pc:spChg>
        <pc:spChg chg="add mod">
          <ac:chgData name="Xin Luo" userId="82312ee5779919a4" providerId="LiveId" clId="{82BFAA31-791A-9843-976C-3AAFAA5AC07D}" dt="2023-03-04T15:11:00.971" v="4794" actId="2711"/>
          <ac:spMkLst>
            <pc:docMk/>
            <pc:sldMk cId="3883315984" sldId="2744"/>
            <ac:spMk id="21" creationId="{E7C93A00-7E31-E000-6BED-292B08A4B198}"/>
          </ac:spMkLst>
        </pc:spChg>
        <pc:picChg chg="add del mod">
          <ac:chgData name="Xin Luo" userId="82312ee5779919a4" providerId="LiveId" clId="{82BFAA31-791A-9843-976C-3AAFAA5AC07D}" dt="2023-03-04T14:43:12.336" v="4260" actId="478"/>
          <ac:picMkLst>
            <pc:docMk/>
            <pc:sldMk cId="3883315984" sldId="2744"/>
            <ac:picMk id="5" creationId="{6A29A75C-8731-031C-F586-AB16E9D87EF1}"/>
          </ac:picMkLst>
        </pc:picChg>
        <pc:picChg chg="add del mod">
          <ac:chgData name="Xin Luo" userId="82312ee5779919a4" providerId="LiveId" clId="{82BFAA31-791A-9843-976C-3AAFAA5AC07D}" dt="2023-03-04T14:43:13.340" v="4261" actId="478"/>
          <ac:picMkLst>
            <pc:docMk/>
            <pc:sldMk cId="3883315984" sldId="2744"/>
            <ac:picMk id="7" creationId="{56F139B7-CE64-C317-CDCE-ED656E5CE752}"/>
          </ac:picMkLst>
        </pc:picChg>
        <pc:picChg chg="add del mod">
          <ac:chgData name="Xin Luo" userId="82312ee5779919a4" providerId="LiveId" clId="{82BFAA31-791A-9843-976C-3AAFAA5AC07D}" dt="2023-03-04T14:57:11.977" v="4367" actId="478"/>
          <ac:picMkLst>
            <pc:docMk/>
            <pc:sldMk cId="3883315984" sldId="2744"/>
            <ac:picMk id="9" creationId="{B93FB35F-20AA-92EB-B0CA-45DF00DB1C48}"/>
          </ac:picMkLst>
        </pc:picChg>
        <pc:picChg chg="add del mod">
          <ac:chgData name="Xin Luo" userId="82312ee5779919a4" providerId="LiveId" clId="{82BFAA31-791A-9843-976C-3AAFAA5AC07D}" dt="2023-03-04T15:08:25.973" v="4617" actId="478"/>
          <ac:picMkLst>
            <pc:docMk/>
            <pc:sldMk cId="3883315984" sldId="2744"/>
            <ac:picMk id="11" creationId="{7FFE9DD7-9FAD-B833-34A7-F9D00BB93C74}"/>
          </ac:picMkLst>
        </pc:picChg>
        <pc:picChg chg="add del mod">
          <ac:chgData name="Xin Luo" userId="82312ee5779919a4" providerId="LiveId" clId="{82BFAA31-791A-9843-976C-3AAFAA5AC07D}" dt="2023-03-04T15:08:26.853" v="4618" actId="478"/>
          <ac:picMkLst>
            <pc:docMk/>
            <pc:sldMk cId="3883315984" sldId="2744"/>
            <ac:picMk id="13" creationId="{99DA1880-9B80-A24C-3180-693E3B5EE1BF}"/>
          </ac:picMkLst>
        </pc:picChg>
        <pc:picChg chg="add del mod">
          <ac:chgData name="Xin Luo" userId="82312ee5779919a4" providerId="LiveId" clId="{82BFAA31-791A-9843-976C-3AAFAA5AC07D}" dt="2023-03-04T15:07:19.751" v="4571" actId="478"/>
          <ac:picMkLst>
            <pc:docMk/>
            <pc:sldMk cId="3883315984" sldId="2744"/>
            <ac:picMk id="15" creationId="{76264687-7C79-E28C-9AC8-4ACC581E6CB9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18" creationId="{0837DC30-4620-0035-DE40-9319EFBA876D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20" creationId="{1C80845A-A83F-D903-2B37-F9CB37E4E25A}"/>
          </ac:picMkLst>
        </pc:picChg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  <pc:spChg chg="mod">
          <ac:chgData name="Xin Luo" userId="82312ee5779919a4" providerId="LiveId" clId="{82BFAA31-791A-9843-976C-3AAFAA5AC07D}" dt="2023-03-04T15:21:58.766" v="5230" actId="1038"/>
          <ac:spMkLst>
            <pc:docMk/>
            <pc:sldMk cId="3741103209" sldId="2745"/>
            <ac:spMk id="17" creationId="{9E05FFCA-3371-AF5C-381D-71D984055F5A}"/>
          </ac:spMkLst>
        </pc:spChg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  <pc:spChg chg="mod">
          <ac:chgData name="Xin Luo" userId="82312ee5779919a4" providerId="LiveId" clId="{82BFAA31-791A-9843-976C-3AAFAA5AC07D}" dt="2023-03-04T15:07:51.391" v="4588" actId="20577"/>
          <ac:spMkLst>
            <pc:docMk/>
            <pc:sldMk cId="322086101" sldId="2746"/>
            <ac:spMk id="17" creationId="{9E05FFCA-3371-AF5C-381D-71D984055F5A}"/>
          </ac:spMkLst>
        </pc:sp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1" creationId="{7FFE9DD7-9FAD-B833-34A7-F9D00BB93C74}"/>
          </ac:picMkLst>
        </pc:pic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3" creationId="{99DA1880-9B80-A24C-3180-693E3B5EE1BF}"/>
          </ac:picMkLst>
        </pc:picChg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  <pc:spChg chg="mod">
          <ac:chgData name="Xin Luo" userId="82312ee5779919a4" providerId="LiveId" clId="{82BFAA31-791A-9843-976C-3AAFAA5AC07D}" dt="2023-03-04T15:26:37.013" v="5544" actId="1076"/>
          <ac:spMkLst>
            <pc:docMk/>
            <pc:sldMk cId="2920839983" sldId="2747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26:46.366" v="5547" actId="1076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  <pc:spChg chg="add del">
          <ac:chgData name="Xin Luo" userId="82312ee5779919a4" providerId="LiveId" clId="{82BFAA31-791A-9843-976C-3AAFAA5AC07D}" dt="2023-03-04T15:37:10.804" v="5659" actId="22"/>
          <ac:spMkLst>
            <pc:docMk/>
            <pc:sldMk cId="2081473989" sldId="2748"/>
            <ac:spMk id="6" creationId="{82D7925B-E2FA-6C82-149E-D49FD97901D4}"/>
          </ac:spMkLst>
        </pc:spChg>
        <pc:spChg chg="add mod">
          <ac:chgData name="Xin Luo" userId="82312ee5779919a4" providerId="LiveId" clId="{82BFAA31-791A-9843-976C-3AAFAA5AC07D}" dt="2023-03-04T15:45:35.826" v="5941" actId="1076"/>
          <ac:spMkLst>
            <pc:docMk/>
            <pc:sldMk cId="2081473989" sldId="2748"/>
            <ac:spMk id="15" creationId="{DAE75BEB-15B0-6AD3-FEA5-24688F0C9399}"/>
          </ac:spMkLst>
        </pc:spChg>
        <pc:spChg chg="add mod">
          <ac:chgData name="Xin Luo" userId="82312ee5779919a4" providerId="LiveId" clId="{82BFAA31-791A-9843-976C-3AAFAA5AC07D}" dt="2023-03-04T15:46:20.499" v="5952" actId="1582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82BFAA31-791A-9843-976C-3AAFAA5AC07D}" dt="2023-03-04T15:28:15.646" v="5654" actId="20577"/>
          <ac:spMkLst>
            <pc:docMk/>
            <pc:sldMk cId="2081473989" sldId="2748"/>
            <ac:spMk id="17" creationId="{9E05FFCA-3371-AF5C-381D-71D984055F5A}"/>
          </ac:spMkLst>
        </pc:spChg>
        <pc:picChg chg="del mod">
          <ac:chgData name="Xin Luo" userId="82312ee5779919a4" providerId="LiveId" clId="{82BFAA31-791A-9843-976C-3AAFAA5AC07D}" dt="2023-03-04T15:37:06.482" v="5657" actId="478"/>
          <ac:picMkLst>
            <pc:docMk/>
            <pc:sldMk cId="2081473989" sldId="2748"/>
            <ac:picMk id="5" creationId="{4B5D1AA6-D397-9A79-221A-E20C2E9E5B76}"/>
          </ac:picMkLst>
        </pc:picChg>
        <pc:picChg chg="add mod">
          <ac:chgData name="Xin Luo" userId="82312ee5779919a4" providerId="LiveId" clId="{82BFAA31-791A-9843-976C-3AAFAA5AC07D}" dt="2023-03-04T15:45:05.183" v="5929" actId="1036"/>
          <ac:picMkLst>
            <pc:docMk/>
            <pc:sldMk cId="2081473989" sldId="2748"/>
            <ac:picMk id="8" creationId="{79143EB1-6171-6D6B-E065-52F98AD03CCA}"/>
          </ac:picMkLst>
        </pc:picChg>
        <pc:picChg chg="add del mod">
          <ac:chgData name="Xin Luo" userId="82312ee5779919a4" providerId="LiveId" clId="{82BFAA31-791A-9843-976C-3AAFAA5AC07D}" dt="2023-03-04T15:45:07.251" v="5930" actId="478"/>
          <ac:picMkLst>
            <pc:docMk/>
            <pc:sldMk cId="2081473989" sldId="2748"/>
            <ac:picMk id="10" creationId="{30790A72-1A1F-A99B-2602-70052914B570}"/>
          </ac:picMkLst>
        </pc:picChg>
        <pc:picChg chg="add mod">
          <ac:chgData name="Xin Luo" userId="82312ee5779919a4" providerId="LiveId" clId="{82BFAA31-791A-9843-976C-3AAFAA5AC07D}" dt="2023-03-04T15:45:33.555" v="5940" actId="1076"/>
          <ac:picMkLst>
            <pc:docMk/>
            <pc:sldMk cId="2081473989" sldId="2748"/>
            <ac:picMk id="12" creationId="{CD5784D5-D55B-B02C-C48B-B4566A95D7A5}"/>
          </ac:picMkLst>
        </pc:picChg>
        <pc:picChg chg="add del mod">
          <ac:chgData name="Xin Luo" userId="82312ee5779919a4" providerId="LiveId" clId="{82BFAA31-791A-9843-976C-3AAFAA5AC07D}" dt="2023-03-04T15:45:23.214" v="5937"/>
          <ac:picMkLst>
            <pc:docMk/>
            <pc:sldMk cId="2081473989" sldId="2748"/>
            <ac:picMk id="14" creationId="{5DFB8C07-8D07-8D50-004D-9E3F08E7DE84}"/>
          </ac:picMkLst>
        </pc:picChg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  <pc:spChg chg="mod">
          <ac:chgData name="Xin Luo" userId="82312ee5779919a4" providerId="LiveId" clId="{82BFAA31-791A-9843-976C-3AAFAA5AC07D}" dt="2023-03-04T15:48:51.612" v="6078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82BFAA31-791A-9843-976C-3AAFAA5AC07D}" dt="2023-03-04T15:38:11.661" v="5720" actId="478"/>
          <ac:picMkLst>
            <pc:docMk/>
            <pc:sldMk cId="1994915307" sldId="2749"/>
            <ac:picMk id="5" creationId="{EA1C2F80-6A2A-D60C-9FB3-F25B1C6511A4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  <pc:spChg chg="add mod">
          <ac:chgData name="Xin Luo" userId="82312ee5779919a4" providerId="LiveId" clId="{82BFAA31-791A-9843-976C-3AAFAA5AC07D}" dt="2023-03-04T15:43:09.927" v="5903" actId="1035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82BFAA31-791A-9843-976C-3AAFAA5AC07D}" dt="2023-03-04T15:40:49.611" v="5818" actId="14100"/>
          <ac:spMkLst>
            <pc:docMk/>
            <pc:sldMk cId="202264030" sldId="2750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82BFAA31-791A-9843-976C-3AAFAA5AC07D}" dt="2023-03-04T15:38:51.044" v="5743" actId="478"/>
          <ac:picMkLst>
            <pc:docMk/>
            <pc:sldMk cId="202264030" sldId="2750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8" creationId="{B765428C-F39A-9703-24D3-B125CFA04483}"/>
          </ac:picMkLst>
        </pc:picChg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873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999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300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3108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82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311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159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0609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141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103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75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688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6241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229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023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564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943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2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64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6145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899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xxxxxxxxx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开源</a:t>
            </a:r>
            <a:r>
              <a:rPr lang="en-US" altLang="zh-CN" sz="4800" b="1" dirty="0">
                <a:solidFill>
                  <a:srgbClr val="FF0000"/>
                </a:solidFill>
                <a:latin typeface="微软雅黑"/>
                <a:ea typeface="微软雅黑"/>
              </a:rPr>
              <a:t>GIS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软件开发环境及配置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219690" y="261082"/>
            <a:ext cx="371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开源GIS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三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CA987-C55F-4E7C-C463-10487301E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853" r="14880" b="1264"/>
          <a:stretch/>
        </p:blipFill>
        <p:spPr>
          <a:xfrm>
            <a:off x="317665" y="2234539"/>
            <a:ext cx="4376743" cy="3155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5D434-AD5A-CA57-768A-9A87201CB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0"/>
          <a:stretch/>
        </p:blipFill>
        <p:spPr>
          <a:xfrm>
            <a:off x="4853215" y="2234539"/>
            <a:ext cx="4029656" cy="31554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0CD386-7151-4EED-ED26-1360190C3920}"/>
              </a:ext>
            </a:extLst>
          </p:cNvPr>
          <p:cNvSpPr txBox="1"/>
          <p:nvPr/>
        </p:nvSpPr>
        <p:spPr>
          <a:xfrm>
            <a:off x="393891" y="164892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代码字号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4B2C50-09F2-3E65-27E5-F3F492E04176}"/>
              </a:ext>
            </a:extLst>
          </p:cNvPr>
          <p:cNvSpPr txBox="1"/>
          <p:nvPr/>
        </p:nvSpPr>
        <p:spPr>
          <a:xfrm>
            <a:off x="4853215" y="1648920"/>
            <a:ext cx="204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编辑器颜色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890958-6CF4-E298-5189-D9A6055B9FED}"/>
              </a:ext>
            </a:extLst>
          </p:cNvPr>
          <p:cNvSpPr txBox="1"/>
          <p:nvPr/>
        </p:nvSpPr>
        <p:spPr>
          <a:xfrm>
            <a:off x="198620" y="5606521"/>
            <a:ext cx="87467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chemeClr val="bg2"/>
                </a:solidFill>
              </a:rPr>
              <a:t>修改</a:t>
            </a:r>
            <a:r>
              <a:rPr lang="en-US" altLang="zh-CN" sz="2200" dirty="0">
                <a:solidFill>
                  <a:schemeClr val="bg2"/>
                </a:solidFill>
              </a:rPr>
              <a:t>notebook</a:t>
            </a:r>
            <a:r>
              <a:rPr lang="zh-CN" altLang="en-US" sz="2200" dirty="0">
                <a:solidFill>
                  <a:schemeClr val="bg2"/>
                </a:solidFill>
              </a:rPr>
              <a:t>文件根目录</a:t>
            </a:r>
            <a:r>
              <a:rPr lang="en-US" altLang="zh-CN" sz="2200" dirty="0">
                <a:solidFill>
                  <a:schemeClr val="bg2"/>
                </a:solidFill>
              </a:rPr>
              <a:t>: User/Extensions/</a:t>
            </a:r>
            <a:r>
              <a:rPr lang="en-US" altLang="zh-CN" sz="2200" dirty="0" err="1">
                <a:solidFill>
                  <a:schemeClr val="bg2"/>
                </a:solidFill>
              </a:rPr>
              <a:t>Jupyter</a:t>
            </a:r>
            <a:r>
              <a:rPr lang="en-US" altLang="zh-CN" sz="2200" dirty="0">
                <a:solidFill>
                  <a:schemeClr val="bg2"/>
                </a:solidFill>
              </a:rPr>
              <a:t>/Notebook File Root.</a:t>
            </a:r>
          </a:p>
          <a:p>
            <a:pPr algn="l"/>
            <a:r>
              <a:rPr lang="en-US" altLang="zh-CN" sz="2200" dirty="0">
                <a:solidFill>
                  <a:schemeClr val="bg2"/>
                </a:solidFill>
              </a:rPr>
              <a:t>${</a:t>
            </a:r>
            <a:r>
              <a:rPr lang="en-US" altLang="zh-CN" sz="2200" dirty="0" err="1">
                <a:solidFill>
                  <a:schemeClr val="bg2"/>
                </a:solidFill>
              </a:rPr>
              <a:t>fileDirname</a:t>
            </a:r>
            <a:r>
              <a:rPr lang="en-US" altLang="zh-CN" sz="2200" dirty="0">
                <a:solidFill>
                  <a:schemeClr val="bg2"/>
                </a:solidFill>
              </a:rPr>
              <a:t>} -&gt; ${</a:t>
            </a:r>
            <a:r>
              <a:rPr lang="en-US" altLang="zh-CN" sz="2200" dirty="0" err="1">
                <a:solidFill>
                  <a:schemeClr val="bg2"/>
                </a:solidFill>
              </a:rPr>
              <a:t>workspaceFolder</a:t>
            </a:r>
            <a:r>
              <a:rPr lang="en-US" altLang="zh-CN" sz="2200" dirty="0">
                <a:solidFill>
                  <a:schemeClr val="bg2"/>
                </a:solidFill>
              </a:rPr>
              <a:t>}</a:t>
            </a:r>
            <a:endParaRPr lang="zh-CN" altLang="en-US" sz="2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3629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58811" y="1569152"/>
            <a:ext cx="5224569" cy="496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定义</a:t>
            </a:r>
            <a:r>
              <a:rPr lang="zh-CN" altLang="en-US" sz="2000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endParaRPr lang="en-US" sz="2000" b="1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：一个开源的分布式版本控制系统，用于敏捷高效地处理任何或小或大的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项目。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：一个在线软件源代码托管服务平台。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区别：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是软件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，一种用于控制版本更新、上传、下载等功能的软件。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CN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CN" sz="2000" b="1" dirty="0">
                <a:solidFill>
                  <a:schemeClr val="bg2"/>
                </a:solidFill>
                <a:latin typeface="+mn-ea"/>
                <a:ea typeface="+mn-ea"/>
              </a:rPr>
              <a:t>是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网络平台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，用于存放软件源代码的网络平台。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2050" name="Picture 2" descr="How To Use GitHub | GitHub Tutorial For Beginners | Edureka">
            <a:extLst>
              <a:ext uri="{FF2B5EF4-FFF2-40B4-BE49-F238E27FC236}">
                <a16:creationId xmlns:a16="http://schemas.microsoft.com/office/drawing/2014/main" id="{324F0AC4-07BA-4B3E-1A6B-D49FF0B87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53" y="2173657"/>
            <a:ext cx="3416647" cy="274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68421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555297"/>
            <a:ext cx="397727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创建新项目</a:t>
            </a:r>
            <a:endParaRPr lang="en-US" altLang="zh-CN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0108F0-EC07-C1EA-3126-BA6F63A1A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133" y="2246965"/>
            <a:ext cx="3566238" cy="4280833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A2B323C2-D66B-9A11-2181-B8149D7007A9}"/>
              </a:ext>
            </a:extLst>
          </p:cNvPr>
          <p:cNvGrpSpPr/>
          <p:nvPr/>
        </p:nvGrpSpPr>
        <p:grpSpPr>
          <a:xfrm>
            <a:off x="571004" y="2246966"/>
            <a:ext cx="4772673" cy="4280833"/>
            <a:chOff x="571004" y="2246966"/>
            <a:chExt cx="4772673" cy="42808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D682AB0-1F26-1895-04E9-49C6DA6D9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004" y="2246966"/>
              <a:ext cx="4772673" cy="428083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DC24FD0-4314-6A12-D955-592B771F546D}"/>
                </a:ext>
              </a:extLst>
            </p:cNvPr>
            <p:cNvSpPr/>
            <p:nvPr/>
          </p:nvSpPr>
          <p:spPr>
            <a:xfrm>
              <a:off x="921751" y="2320785"/>
              <a:ext cx="773700" cy="54562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AE6CEC7-DADD-4457-56E0-6319666333A8}"/>
                </a:ext>
              </a:extLst>
            </p:cNvPr>
            <p:cNvSpPr txBox="1"/>
            <p:nvPr/>
          </p:nvSpPr>
          <p:spPr>
            <a:xfrm>
              <a:off x="1525131" y="2249841"/>
              <a:ext cx="3723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2"/>
                  </a:solidFill>
                  <a:latin typeface="+mn-ea"/>
                  <a:ea typeface="+mn-ea"/>
                </a:rPr>
                <a:t>点击个人账户中</a:t>
              </a:r>
              <a:r>
                <a:rPr lang="en-US" altLang="zh-CN" sz="1200" dirty="0">
                  <a:solidFill>
                    <a:schemeClr val="accent2"/>
                  </a:solidFill>
                  <a:latin typeface="+mn-ea"/>
                  <a:ea typeface="+mn-ea"/>
                </a:rPr>
                <a:t>Repositories</a:t>
              </a:r>
              <a:r>
                <a:rPr lang="zh-CN" altLang="en-US" sz="1200" dirty="0">
                  <a:solidFill>
                    <a:schemeClr val="accent2"/>
                  </a:solidFill>
                  <a:latin typeface="+mn-ea"/>
                  <a:ea typeface="+mn-ea"/>
                </a:rPr>
                <a:t>，可选做创建新项目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3325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7228474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转载开源课程到个人账户，并下载项目到本地。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2EBD9-8BC8-2A75-1218-C7F537BD4F74}"/>
              </a:ext>
            </a:extLst>
          </p:cNvPr>
          <p:cNvSpPr txBox="1"/>
          <p:nvPr/>
        </p:nvSpPr>
        <p:spPr>
          <a:xfrm>
            <a:off x="1568450" y="6298287"/>
            <a:ext cx="633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g</a:t>
            </a:r>
            <a:r>
              <a:rPr lang="en-CN" sz="2000" b="1" dirty="0">
                <a:solidFill>
                  <a:schemeClr val="accent2"/>
                </a:solidFill>
              </a:rPr>
              <a:t>it clone https://xxxxxxx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28948D-12AB-4C36-B78E-AC48C6819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33" y="2057865"/>
            <a:ext cx="7901503" cy="4294427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83867909-2BA9-F71F-EC9B-F777A958AAC2}"/>
              </a:ext>
            </a:extLst>
          </p:cNvPr>
          <p:cNvSpPr/>
          <p:nvPr/>
        </p:nvSpPr>
        <p:spPr>
          <a:xfrm>
            <a:off x="6521450" y="2406650"/>
            <a:ext cx="1073150" cy="762000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C2396E-668B-E9E0-07FE-DA6847DC1C04}"/>
              </a:ext>
            </a:extLst>
          </p:cNvPr>
          <p:cNvSpPr txBox="1"/>
          <p:nvPr/>
        </p:nvSpPr>
        <p:spPr>
          <a:xfrm>
            <a:off x="6588434" y="1875135"/>
            <a:ext cx="255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转载到个人账户</a:t>
            </a:r>
          </a:p>
        </p:txBody>
      </p:sp>
    </p:spTree>
    <p:extLst>
      <p:ext uri="{BB962C8B-B14F-4D97-AF65-F5344CB8AC3E}">
        <p14:creationId xmlns:p14="http://schemas.microsoft.com/office/powerpoint/2010/main" val="318963998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关联远程项目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2EBD9-8BC8-2A75-1218-C7F537BD4F74}"/>
              </a:ext>
            </a:extLst>
          </p:cNvPr>
          <p:cNvSpPr txBox="1"/>
          <p:nvPr/>
        </p:nvSpPr>
        <p:spPr>
          <a:xfrm>
            <a:off x="766914" y="2066609"/>
            <a:ext cx="69335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查看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远程</a:t>
            </a:r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关联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git remote –v</a:t>
            </a:r>
          </a:p>
          <a:p>
            <a:pPr algn="l"/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添加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远程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关联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 remote add origin 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  <a:hlinkClick r:id="rId3"/>
              </a:rPr>
              <a:t>https://xxxxxxxxx</a:t>
            </a:r>
            <a:endParaRPr lang="en-US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41D71-E279-B2E7-21F9-0FFA72E7FAD1}"/>
              </a:ext>
            </a:extLst>
          </p:cNvPr>
          <p:cNvSpPr txBox="1"/>
          <p:nvPr/>
        </p:nvSpPr>
        <p:spPr>
          <a:xfrm>
            <a:off x="474076" y="2965329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配置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1BB64-6BD2-B2BF-B804-61A5AE170068}"/>
              </a:ext>
            </a:extLst>
          </p:cNvPr>
          <p:cNvSpPr txBox="1"/>
          <p:nvPr/>
        </p:nvSpPr>
        <p:spPr>
          <a:xfrm>
            <a:off x="766914" y="3533866"/>
            <a:ext cx="693358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用户名和邮箱配置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-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查看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git config --global user.name</a:t>
            </a: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-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配置</a:t>
            </a:r>
            <a:endParaRPr lang="en-US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git config --global user.name “</a:t>
            </a: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your_name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"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git config --global 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user.email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 “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your_email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789440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37412-D749-2149-F722-E14B45A47143}"/>
              </a:ext>
            </a:extLst>
          </p:cNvPr>
          <p:cNvSpPr txBox="1"/>
          <p:nvPr/>
        </p:nvSpPr>
        <p:spPr>
          <a:xfrm>
            <a:off x="798540" y="1556578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</a:schemeClr>
                </a:solidFill>
                <a:latin typeface="+mn-ea"/>
                <a:ea typeface="+mn-ea"/>
              </a:rPr>
              <a:t>Git </a:t>
            </a:r>
            <a:r>
              <a:rPr lang="zh-CN" altLang="en-US" sz="2000" b="1" dirty="0">
                <a:solidFill>
                  <a:schemeClr val="tx1">
                    <a:lumMod val="65000"/>
                  </a:schemeClr>
                </a:solidFill>
                <a:latin typeface="+mn-ea"/>
                <a:ea typeface="+mn-ea"/>
              </a:rPr>
              <a:t>密钥配置</a:t>
            </a:r>
            <a:endParaRPr lang="en-US" altLang="zh-CN" sz="2000" b="1" dirty="0">
              <a:solidFill>
                <a:schemeClr val="tx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06F54-CFCF-1F7B-8703-FF45449C4348}"/>
              </a:ext>
            </a:extLst>
          </p:cNvPr>
          <p:cNvSpPr txBox="1"/>
          <p:nvPr/>
        </p:nvSpPr>
        <p:spPr>
          <a:xfrm>
            <a:off x="1091378" y="2149316"/>
            <a:ext cx="69219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-apple-system"/>
              </a:rPr>
              <a:t>$ </a:t>
            </a:r>
            <a:r>
              <a:rPr lang="en-US" b="0" i="0" dirty="0" err="1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ssh</a:t>
            </a:r>
            <a:r>
              <a:rPr lang="en-US" b="0" i="0" dirty="0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-keygen -t </a:t>
            </a:r>
            <a:r>
              <a:rPr lang="en-US" b="0" i="0" dirty="0" err="1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rsa</a:t>
            </a:r>
            <a:r>
              <a:rPr lang="en-US" b="0" i="0" dirty="0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 -C “your email”</a:t>
            </a:r>
          </a:p>
          <a:p>
            <a:pPr algn="l"/>
            <a:endParaRPr lang="en-CN" dirty="0">
              <a:solidFill>
                <a:schemeClr val="tx1">
                  <a:lumMod val="65000"/>
                </a:schemeClr>
              </a:solidFill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F46726-2B51-43A4-FDEF-A6131C46F0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5" r="-1"/>
          <a:stretch/>
        </p:blipFill>
        <p:spPr>
          <a:xfrm>
            <a:off x="140367" y="2713703"/>
            <a:ext cx="4550279" cy="3385619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AA7B3E2-1D42-96C9-43F0-1F320D3EFD63}"/>
              </a:ext>
            </a:extLst>
          </p:cNvPr>
          <p:cNvGrpSpPr/>
          <p:nvPr/>
        </p:nvGrpSpPr>
        <p:grpSpPr>
          <a:xfrm>
            <a:off x="4827639" y="2713703"/>
            <a:ext cx="4321276" cy="3385619"/>
            <a:chOff x="4827639" y="2615380"/>
            <a:chExt cx="4321276" cy="33856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39D3A36-F4F5-4F0C-7519-97D401E3D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25"/>
            <a:stretch/>
          </p:blipFill>
          <p:spPr>
            <a:xfrm>
              <a:off x="4921045" y="2615380"/>
              <a:ext cx="3966208" cy="338561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EA13607-3EE9-0EBE-2310-AB66CADD8400}"/>
                </a:ext>
              </a:extLst>
            </p:cNvPr>
            <p:cNvSpPr/>
            <p:nvPr/>
          </p:nvSpPr>
          <p:spPr>
            <a:xfrm>
              <a:off x="4827639" y="4188541"/>
              <a:ext cx="1042219" cy="393291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chemeClr val="tx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CFF8A22-C033-47DF-8707-CA76F142CBBA}"/>
                </a:ext>
              </a:extLst>
            </p:cNvPr>
            <p:cNvSpPr/>
            <p:nvPr/>
          </p:nvSpPr>
          <p:spPr>
            <a:xfrm>
              <a:off x="8106696" y="3025876"/>
              <a:ext cx="1042219" cy="393291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chemeClr val="tx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1F8BC3A-2851-66F8-445F-CC5C10AB9E4F}"/>
              </a:ext>
            </a:extLst>
          </p:cNvPr>
          <p:cNvSpPr txBox="1"/>
          <p:nvPr/>
        </p:nvSpPr>
        <p:spPr>
          <a:xfrm>
            <a:off x="140367" y="6203736"/>
            <a:ext cx="8737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将生成的id_rsa.pub</a:t>
            </a:r>
            <a:r>
              <a:rPr lang="zh-CN" alt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里面的内容复制到</a:t>
            </a:r>
            <a:r>
              <a:rPr 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Title</a:t>
            </a:r>
            <a:r>
              <a:rPr lang="zh-CN" alt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下面的</a:t>
            </a:r>
            <a:r>
              <a:rPr 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Key</a:t>
            </a:r>
            <a:r>
              <a:rPr lang="zh-CN" alt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内容框里面</a:t>
            </a:r>
            <a:endParaRPr lang="en-CN" sz="1800" dirty="0">
              <a:solidFill>
                <a:schemeClr val="tx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747425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37412-D749-2149-F722-E14B45A47143}"/>
              </a:ext>
            </a:extLst>
          </p:cNvPr>
          <p:cNvSpPr txBox="1"/>
          <p:nvPr/>
        </p:nvSpPr>
        <p:spPr>
          <a:xfrm>
            <a:off x="798540" y="1556578"/>
            <a:ext cx="767236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修改代码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添加修改到暂存区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提交修改到本地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发布到远端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06F54-CFCF-1F7B-8703-FF45449C4348}"/>
              </a:ext>
            </a:extLst>
          </p:cNvPr>
          <p:cNvSpPr txBox="1"/>
          <p:nvPr/>
        </p:nvSpPr>
        <p:spPr>
          <a:xfrm>
            <a:off x="1111044" y="2157523"/>
            <a:ext cx="69219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121212"/>
                </a:solidFill>
                <a:latin typeface="-apple-system"/>
              </a:rPr>
              <a:t>$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git add .</a:t>
            </a: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$ git commit –m ‘new commit’</a:t>
            </a: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$ git push origin main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A1B0B16C-00FB-597B-D923-B27728D80207}"/>
              </a:ext>
            </a:extLst>
          </p:cNvPr>
          <p:cNvSpPr txBox="1"/>
          <p:nvPr/>
        </p:nvSpPr>
        <p:spPr>
          <a:xfrm>
            <a:off x="798540" y="3915647"/>
            <a:ext cx="767236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拉取并合并最新版本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1E482765-BF69-EA64-D8A0-A0904EF3FE63}"/>
              </a:ext>
            </a:extLst>
          </p:cNvPr>
          <p:cNvSpPr txBox="1"/>
          <p:nvPr/>
        </p:nvSpPr>
        <p:spPr>
          <a:xfrm>
            <a:off x="1111044" y="4516592"/>
            <a:ext cx="6921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121212"/>
                </a:solidFill>
                <a:latin typeface="-apple-system"/>
              </a:rPr>
              <a:t>$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git pull origin main</a:t>
            </a:r>
          </a:p>
        </p:txBody>
      </p:sp>
    </p:spTree>
    <p:extLst>
      <p:ext uri="{BB962C8B-B14F-4D97-AF65-F5344CB8AC3E}">
        <p14:creationId xmlns:p14="http://schemas.microsoft.com/office/powerpoint/2010/main" val="35934169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99705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20089" y="1662194"/>
            <a:ext cx="8303821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chemeClr val="bg2"/>
                </a:solidFill>
                <a:latin typeface="+mn-ea"/>
                <a:ea typeface="+mn-ea"/>
              </a:rPr>
              <a:t>练习内容：</a:t>
            </a:r>
            <a:endParaRPr lang="en-US" altLang="zh-CN" sz="32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1.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 熟悉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vscode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基本</a:t>
            </a:r>
            <a:r>
              <a:rPr lang="zh-CN" altLang="en-US">
                <a:solidFill>
                  <a:schemeClr val="bg2"/>
                </a:solidFill>
                <a:latin typeface="+mn-ea"/>
                <a:ea typeface="+mn-ea"/>
              </a:rPr>
              <a:t>操作。 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2.</a:t>
            </a:r>
            <a:r>
              <a:rPr lang="zh-CN" altLang="en-US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认识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github</a:t>
            </a:r>
            <a:r>
              <a:rPr lang="zh-CN" altLang="en-US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主界面，掌握项目的创建与修改。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613228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037703" cy="4459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）开发环境顾名思义是指程序员在编写代码时所使用的环境。配置开发环境目的在于最大程度提高程序员的开发效率。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开发环境一般包括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）电脑操作系统；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3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）代码编辑器；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解释器；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第三方软件包。</a:t>
            </a:r>
            <a:endParaRPr lang="en-US" altLang="zh-CN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第三方软件包管理可用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内置的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6958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83461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916338" cy="772176"/>
            <a:chOff x="2121802" y="2115450"/>
            <a:chExt cx="5430801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7"/>
              <a:ext cx="4854801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开源软件开发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环境配置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软件管理工具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Linux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操作系统简介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1) 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路径命令：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python</a:t>
            </a:r>
            <a:endParaRPr lang="en-US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版本查看命令：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-V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837DC30-4620-0035-DE40-9319EF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383" y="3111747"/>
            <a:ext cx="4134131" cy="2277672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C80845A-A83F-D903-2B37-F9CB37E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65" y="3111747"/>
            <a:ext cx="4134131" cy="22776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93A00-7E31-E000-6BED-292B08A4B198}"/>
              </a:ext>
            </a:extLst>
          </p:cNvPr>
          <p:cNvSpPr txBox="1"/>
          <p:nvPr/>
        </p:nvSpPr>
        <p:spPr>
          <a:xfrm>
            <a:off x="317665" y="5777345"/>
            <a:ext cx="850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思考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：当我们电脑上有不同版本的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时，如果修改运行时的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版本。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331598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命令（以安装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uninstall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FE9DD7-9FAD-B833-34A7-F9D00BB9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8" y="3187703"/>
            <a:ext cx="4306764" cy="2795333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9DA1880-9B80-A24C-3180-693E3B5E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5" y="3187703"/>
            <a:ext cx="4306763" cy="27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610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68096"/>
            <a:ext cx="600000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99889"/>
            <a:ext cx="796455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Anaconda简介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是一个广泛应用于计算科学（数据科学、机器学习、大数据处理和预测分析）的开源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发行版本。</a:t>
            </a:r>
            <a:r>
              <a:rPr 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致力于简化软件包管理系统和部署。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内置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高度集成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数据科学生态；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拥有强大的包管理工具</a:t>
            </a:r>
            <a:r>
              <a:rPr lang="en-US" altLang="zh-CN" dirty="0" err="1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endParaRPr 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可用超过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1400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个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数据科学库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lang="zh-CN" alt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35870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56213" y="1552211"/>
            <a:ext cx="8273186" cy="5156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b="0" i="0" dirty="0">
              <a:solidFill>
                <a:schemeClr val="bg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进入</a:t>
            </a:r>
            <a:r>
              <a:rPr lang="en-US" altLang="zh-CN" sz="22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官网，找到对应系统的</a:t>
            </a:r>
            <a:r>
              <a:rPr lang="en-US" altLang="zh-CN" sz="22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最新版本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安装包。</a:t>
            </a:r>
            <a:endParaRPr lang="en-US" altLang="zh-CN" sz="22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Windows系统安装</a:t>
            </a:r>
            <a:r>
              <a:rPr lang="zh-CN" altLang="en-US" sz="2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鼠标左键双击安装包文件。</a:t>
            </a:r>
            <a:endParaRPr lang="en-US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Mac系统安装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bash Miniconda3-latest-MacOSX-x86_64.sh</a:t>
            </a: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Linux系统安装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bash Miniconda3-latest-Linux-x86_64.sh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安装后，查看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版本命令：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 –V</a:t>
            </a: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进入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环境命令：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 activate</a:t>
            </a:r>
          </a:p>
        </p:txBody>
      </p:sp>
    </p:spTree>
    <p:extLst>
      <p:ext uri="{BB962C8B-B14F-4D97-AF65-F5344CB8AC3E}">
        <p14:creationId xmlns:p14="http://schemas.microsoft.com/office/powerpoint/2010/main" val="374110320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虚拟环境信息命令：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env list</a:t>
            </a:r>
            <a:endParaRPr lang="en-CN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D1AA6-D397-9A79-221A-E20C2E9E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11" y="3477461"/>
            <a:ext cx="5447178" cy="322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3998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创建名为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版本为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3.9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的虚拟环境命令：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create 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 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python=3.9</a:t>
            </a:r>
            <a:endParaRPr lang="en-CN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143EB1-6171-6D6B-E065-52F98AD0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0" y="3999147"/>
            <a:ext cx="4249364" cy="261105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D5784D5-D55B-B02C-C48B-B4566A95D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05" y="3999146"/>
            <a:ext cx="4249366" cy="2611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E75BEB-15B0-6AD3-FEA5-24688F0C9399}"/>
              </a:ext>
            </a:extLst>
          </p:cNvPr>
          <p:cNvSpPr txBox="1"/>
          <p:nvPr/>
        </p:nvSpPr>
        <p:spPr>
          <a:xfrm>
            <a:off x="5744663" y="5740388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1A1F98-9159-4FE6-698D-1B0B7EFC1F4C}"/>
              </a:ext>
            </a:extLst>
          </p:cNvPr>
          <p:cNvSpPr/>
          <p:nvPr/>
        </p:nvSpPr>
        <p:spPr>
          <a:xfrm>
            <a:off x="6442363" y="4838330"/>
            <a:ext cx="2543298" cy="19530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47398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activate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环境中安装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CN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CB15A5-92D2-31A6-9C98-86B1AA96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2" y="3985292"/>
            <a:ext cx="4445269" cy="263196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773422F-41A1-CECC-4339-862D5F30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75" y="3985292"/>
            <a:ext cx="4283396" cy="26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1530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9"/>
            <a:ext cx="8154411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退出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deactivate</a:t>
            </a: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remove -n 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–-all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BBBD8B-688B-710D-3D8D-BFDFD56D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95" y="3978397"/>
            <a:ext cx="4348201" cy="267178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765428C-F39A-9703-24D3-B125CFA04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555" y="4026858"/>
            <a:ext cx="4269333" cy="2623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32F9A9-4A61-8CFE-4FB6-79B6EB588A79}"/>
              </a:ext>
            </a:extLst>
          </p:cNvPr>
          <p:cNvSpPr txBox="1"/>
          <p:nvPr/>
        </p:nvSpPr>
        <p:spPr>
          <a:xfrm>
            <a:off x="6257281" y="5535731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</p:spTree>
    <p:extLst>
      <p:ext uri="{BB962C8B-B14F-4D97-AF65-F5344CB8AC3E}">
        <p14:creationId xmlns:p14="http://schemas.microsoft.com/office/powerpoint/2010/main" val="20226403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59630" y="1872358"/>
            <a:ext cx="7967446" cy="3587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CN" sz="2200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git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常用指令。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练习利用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开源软件管理包进行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开发环境配置。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利用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git/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github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将个人家乡所在地地理坐标添加至开源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课程项目中。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在开发环境中安装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gdal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开源库。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95720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操作系统简介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61109" y="1610717"/>
            <a:ext cx="8021782" cy="4089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：</a:t>
            </a:r>
            <a:r>
              <a:rPr lang="zh-CN" altLang="en-US" b="0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是指直接管理系统硬件和资源（如 </a:t>
            </a:r>
            <a:r>
              <a:rPr lang="en-US" dirty="0">
                <a:solidFill>
                  <a:srgbClr val="151515"/>
                </a:solidFill>
                <a:latin typeface="+mn-ea"/>
                <a:ea typeface="+mn-ea"/>
              </a:rPr>
              <a:t>CPU、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内存和存储空间）的软件。操作系统位于软件与硬件之间，负责在所有软件与相关的物理资源之间建立连接。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b="1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en-US" b="1" dirty="0" err="1">
                <a:solidFill>
                  <a:srgbClr val="151515"/>
                </a:solidFill>
                <a:latin typeface="+mn-ea"/>
                <a:ea typeface="+mn-ea"/>
              </a:rPr>
              <a:t>系统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：是一款基于</a:t>
            </a:r>
            <a:r>
              <a:rPr lang="en-US" altLang="zh-CN" b="1" dirty="0">
                <a:solidFill>
                  <a:srgbClr val="151515"/>
                </a:solidFill>
                <a:latin typeface="+mn-ea"/>
                <a:ea typeface="+mn-ea"/>
              </a:rPr>
              <a:t>GNU/GPL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开源许可的免费开源操作系统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。只要符合相应的许可条件，任何人都可以运行、研究、修改和重新分发源代码，甚至还可以销售修改后代码的副本。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61109" y="1610717"/>
            <a:ext cx="8021782" cy="2571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发行版（也被叫做</a:t>
            </a: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GNU/Linux 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发行版），为用户预先整合好的</a:t>
            </a:r>
            <a:r>
              <a:rPr lang="en-US" altLang="zh-CN" sz="22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作业系统及各种应用软件。用户不需要重新编译，在直接安装之后，只需要小幅度更改设定就可以使用，通常以软件包管理系统来进行应用软件的管理。</a:t>
            </a: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发行版通常包含了包括桌面环境、办公套件、媒体播发器、数据库等应用软件。</a:t>
            </a:r>
          </a:p>
        </p:txBody>
      </p:sp>
      <p:pic>
        <p:nvPicPr>
          <p:cNvPr id="1026" name="Picture 2" descr="Beginner's Guide: How To Install Ubuntu Linux 18.04 LTS">
            <a:extLst>
              <a:ext uri="{FF2B5EF4-FFF2-40B4-BE49-F238E27FC236}">
                <a16:creationId xmlns:a16="http://schemas.microsoft.com/office/drawing/2014/main" id="{75908E15-58DA-73BD-95F9-CACD1B8B9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41" y="4511420"/>
            <a:ext cx="2233747" cy="158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bian 11: Moving forward while standing still | TechRepublic">
            <a:extLst>
              <a:ext uri="{FF2B5EF4-FFF2-40B4-BE49-F238E27FC236}">
                <a16:creationId xmlns:a16="http://schemas.microsoft.com/office/drawing/2014/main" id="{1E2BFB6C-B7E5-CAF9-B8CC-09A5029EC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345" y="4620490"/>
            <a:ext cx="1739775" cy="136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OS Linux Pricing 2023">
            <a:extLst>
              <a:ext uri="{FF2B5EF4-FFF2-40B4-BE49-F238E27FC236}">
                <a16:creationId xmlns:a16="http://schemas.microsoft.com/office/drawing/2014/main" id="{CB7EE236-3D18-EC53-3225-10EBB3B4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777" y="4432128"/>
            <a:ext cx="1739775" cy="1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epin Linux 23 - Here's What to Expect from This Release">
            <a:extLst>
              <a:ext uri="{FF2B5EF4-FFF2-40B4-BE49-F238E27FC236}">
                <a16:creationId xmlns:a16="http://schemas.microsoft.com/office/drawing/2014/main" id="{BFA8C7BD-9CEC-ADA1-21BA-0EE8338C6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09" y="4511420"/>
            <a:ext cx="2105958" cy="157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1428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、常用命令行指令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43B24-C04E-C7D0-D427-DA131ECB74AB}"/>
              </a:ext>
            </a:extLst>
          </p:cNvPr>
          <p:cNvSpPr txBox="1"/>
          <p:nvPr/>
        </p:nvSpPr>
        <p:spPr>
          <a:xfrm>
            <a:off x="470916" y="1457187"/>
            <a:ext cx="82021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b="1" dirty="0">
                <a:solidFill>
                  <a:schemeClr val="bg2"/>
                </a:solidFill>
                <a:latin typeface="+mn-ea"/>
                <a:ea typeface="+mn-ea"/>
              </a:rPr>
              <a:t>Linux系统常用指令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l</a:t>
            </a:r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s: 查看文件夹保护文件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cd:</a:t>
            </a:r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 切换目录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endParaRPr lang="en-CN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</a:t>
            </a:r>
            <a:r>
              <a:rPr lang="en-CN" altLang="zh-CN" sz="2000" dirty="0">
                <a:solidFill>
                  <a:schemeClr val="bg2"/>
                </a:solidFill>
                <a:latin typeface="+mn-ea"/>
                <a:ea typeface="+mn-ea"/>
              </a:rPr>
              <a:t>wd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查看当前路径；</a:t>
            </a: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mkdir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创建文件夹；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rm: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删除文件；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mv: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移动文件；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cp: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复制文件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 …</a:t>
            </a:r>
          </a:p>
        </p:txBody>
      </p:sp>
      <p:pic>
        <p:nvPicPr>
          <p:cNvPr id="7" name="Picture 2" descr="Install Hyper Terminal on Ubuntu 22.04">
            <a:extLst>
              <a:ext uri="{FF2B5EF4-FFF2-40B4-BE49-F238E27FC236}">
                <a16:creationId xmlns:a16="http://schemas.microsoft.com/office/drawing/2014/main" id="{3DD36E7D-5F30-A7D7-486A-8D2AC067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18" y="3373702"/>
            <a:ext cx="5671822" cy="3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1708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sz="40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30" name="Picture 6" descr="GitHub - microsoft/vscode: Visual Studio Code">
            <a:extLst>
              <a:ext uri="{FF2B5EF4-FFF2-40B4-BE49-F238E27FC236}">
                <a16:creationId xmlns:a16="http://schemas.microsoft.com/office/drawing/2014/main" id="{C93DB76E-C02F-05AC-2014-674F7E80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40" y="2346605"/>
            <a:ext cx="4710351" cy="353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17664" y="1826836"/>
            <a:ext cx="3887075" cy="465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VSCode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(Visual Studio Code)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是一款由微软开发且跨平台的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开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源代码编辑器。该软件支持语法高亮、代码自动补全、代码重构功能，并且</a:t>
            </a:r>
            <a:r>
              <a:rPr lang="zh-CN" alt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内置了命令行工具和</a:t>
            </a:r>
            <a:r>
              <a:rPr 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 </a:t>
            </a:r>
            <a:r>
              <a:rPr lang="zh-CN" alt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版本控制系统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。用户可以更改主题和键盘快捷方式实现个性化设置，也可以通过内置的扩展程序商店安装扩展以拓展软件功能。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7CADB0-FA67-CB3D-2792-3B99C063AF39}"/>
              </a:ext>
            </a:extLst>
          </p:cNvPr>
          <p:cNvGrpSpPr/>
          <p:nvPr/>
        </p:nvGrpSpPr>
        <p:grpSpPr>
          <a:xfrm>
            <a:off x="317665" y="1621632"/>
            <a:ext cx="8579593" cy="4975010"/>
            <a:chOff x="152773" y="1766774"/>
            <a:chExt cx="8579593" cy="4975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E32F95-E945-8525-C29F-CF9241F58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022" y="1766774"/>
              <a:ext cx="7926925" cy="4717473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EA02872-3EE4-53D7-6E37-48E9E9C41A57}"/>
                </a:ext>
              </a:extLst>
            </p:cNvPr>
            <p:cNvSpPr/>
            <p:nvPr/>
          </p:nvSpPr>
          <p:spPr>
            <a:xfrm>
              <a:off x="157397" y="5793698"/>
              <a:ext cx="1371600" cy="948086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6C093F4-F00A-2662-96D3-670D2E8993CE}"/>
                </a:ext>
              </a:extLst>
            </p:cNvPr>
            <p:cNvSpPr/>
            <p:nvPr/>
          </p:nvSpPr>
          <p:spPr>
            <a:xfrm>
              <a:off x="152773" y="2890606"/>
              <a:ext cx="814653" cy="662489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AEC337B-D504-DF6E-65FD-6FE5EF689343}"/>
                </a:ext>
              </a:extLst>
            </p:cNvPr>
            <p:cNvSpPr/>
            <p:nvPr/>
          </p:nvSpPr>
          <p:spPr>
            <a:xfrm>
              <a:off x="5626682" y="5102744"/>
              <a:ext cx="3105684" cy="163904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CAC1974-26C1-2D3D-B1F3-AA392E4B1DEF}"/>
                </a:ext>
              </a:extLst>
            </p:cNvPr>
            <p:cNvSpPr txBox="1"/>
            <p:nvPr/>
          </p:nvSpPr>
          <p:spPr>
            <a:xfrm>
              <a:off x="317665" y="2428941"/>
              <a:ext cx="153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插件库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FBE8FA-DED0-4554-83A4-8D9870D5BDE0}"/>
                </a:ext>
              </a:extLst>
            </p:cNvPr>
            <p:cNvSpPr txBox="1"/>
            <p:nvPr/>
          </p:nvSpPr>
          <p:spPr>
            <a:xfrm>
              <a:off x="657097" y="5643013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软件更新提醒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287021-0311-7FFE-C3F4-E9364D39DAFF}"/>
                </a:ext>
              </a:extLst>
            </p:cNvPr>
            <p:cNvSpPr txBox="1"/>
            <p:nvPr/>
          </p:nvSpPr>
          <p:spPr>
            <a:xfrm>
              <a:off x="5403982" y="4677239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插件报错提醒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7964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103820</TotalTime>
  <Words>1511</Words>
  <Application>Microsoft Office PowerPoint</Application>
  <PresentationFormat>全屏显示(4:3)</PresentationFormat>
  <Paragraphs>154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-apple-system</vt:lpstr>
      <vt:lpstr>PingFang SC</vt:lpstr>
      <vt:lpstr>黑体</vt:lpstr>
      <vt:lpstr>Microsoft YaHei</vt:lpstr>
      <vt:lpstr>Microsoft YaHei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一. 开源Linux操作系统简介</vt:lpstr>
      <vt:lpstr>一. 开源Linux操作系统简介</vt:lpstr>
      <vt:lpstr>一. 开源Linux操作系统简介</vt:lpstr>
      <vt:lpstr>PowerPoint 演示文稿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PowerPoint 演示文稿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二、开源桌面GIS软件软件简介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13006</cp:revision>
  <dcterms:created xsi:type="dcterms:W3CDTF">2004-07-09T11:40:27Z</dcterms:created>
  <dcterms:modified xsi:type="dcterms:W3CDTF">2023-09-13T06:31:25Z</dcterms:modified>
</cp:coreProperties>
</file>